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0" r:id="rId3"/>
    <p:sldId id="257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606" y="-5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2"/>
            <a:ext cx="7772400" cy="20002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Разминка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фундамент продуктивного занятия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rgbClr val="002060"/>
                </a:solidFill>
              </a:rPr>
              <a:t>Учитель физической культуры МБОУ Красненской ОШ 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Кулиев Эльдар Яковлевич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Разминка </a:t>
            </a:r>
            <a:endParaRPr lang="ru-RU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Комплекс упражнений направленный на активизацию внимания и подготовку организма к предстоящей работе. </a:t>
            </a:r>
          </a:p>
          <a:p>
            <a:pPr algn="ctr"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user\Desktop\мастер класс\урок\Без названия (2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143380"/>
            <a:ext cx="3800524" cy="252734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077" name="Picture 5" descr="C:\Users\user\Desktop\мастер класс\урок\images (2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4000504"/>
            <a:ext cx="3965395" cy="263879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Чему способствует разминка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8641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Ускоряет кровоток, повышает эластичность мышц.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Улучшает снабжение мышц кислородом и питательными веществами.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Это позволяет дольше оставаться в строю и не выдыхаться.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Подготавливает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сердце к повышенной активности и плавно увеличивает кровяное давление.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Даёт моральный настрой на предстоящую тренировку.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Формирует УУД</a:t>
            </a:r>
          </a:p>
          <a:p>
            <a:endParaRPr lang="ru-RU" dirty="0"/>
          </a:p>
        </p:txBody>
      </p:sp>
      <p:pic>
        <p:nvPicPr>
          <p:cNvPr id="5124" name="Picture 4" descr="C:\Users\user\Desktop\мастер класс\урок\Без назван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4714884"/>
            <a:ext cx="2734932" cy="23782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мастер класс\урок\imag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4496" y="3667116"/>
            <a:ext cx="3262346" cy="326234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формы проведения разминки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554419"/>
          </a:xfrm>
        </p:spPr>
        <p:txBody>
          <a:bodyPr/>
          <a:lstStyle/>
          <a:p>
            <a:pPr marL="742950" lvl="0" indent="-742950"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Фронтальная форма.</a:t>
            </a:r>
          </a:p>
          <a:p>
            <a:pPr lvl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2.  Дифференцированно-  групповая форма </a:t>
            </a:r>
          </a:p>
          <a:p>
            <a:pPr>
              <a:buNone/>
            </a:pP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Фронтальная форма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Z:\Фото\фото 2013-2014\день здоровья началка октябрь))\DSC090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3429000"/>
            <a:ext cx="4572000" cy="34290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27" name="Picture 3" descr="Z:\Фото\фото 2013-2014\день здоровья, апрель))\DSC001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59067"/>
            <a:ext cx="5286380" cy="396478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Дифференцированно -  групповая форма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Z:\Фото\фото 2013-2014\день здоровья, апрель))\DSC001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4381" y="1446571"/>
            <a:ext cx="7215238" cy="5411429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84</Words>
  <PresentationFormat>Экран 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Разминка  – фундамент продуктивного занятия</vt:lpstr>
      <vt:lpstr>Разминка </vt:lpstr>
      <vt:lpstr>Чему способствует разминка</vt:lpstr>
      <vt:lpstr>Основные формы проведения разминки</vt:lpstr>
      <vt:lpstr>Фронтальная форма</vt:lpstr>
      <vt:lpstr>Дифференцированно -  групповая форма   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</cp:revision>
  <dcterms:created xsi:type="dcterms:W3CDTF">2016-11-22T01:15:32Z</dcterms:created>
  <dcterms:modified xsi:type="dcterms:W3CDTF">2016-11-22T04:12:16Z</dcterms:modified>
</cp:coreProperties>
</file>