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70" r:id="rId12"/>
    <p:sldId id="263" r:id="rId13"/>
    <p:sldId id="267" r:id="rId14"/>
    <p:sldId id="269" r:id="rId15"/>
    <p:sldId id="268" r:id="rId16"/>
    <p:sldId id="271" r:id="rId17"/>
    <p:sldId id="272" r:id="rId18"/>
    <p:sldId id="274" r:id="rId19"/>
    <p:sldId id="273" r:id="rId20"/>
    <p:sldId id="277" r:id="rId21"/>
    <p:sldId id="276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002060"/>
                </a:solidFill>
              </a:rPr>
              <a:t>Спортивная гимнастика</a:t>
            </a:r>
            <a:endParaRPr lang="ru-RU" sz="88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C:\Users\Server\Videos\img10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Server\Videos\img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Server\Videos\img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8240"/>
            <a:ext cx="9144000" cy="6839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 descr="C:\Users\Server\Videos\img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334533" cy="7000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Server\Videos\img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6" name="Picture 4" descr="C:\Users\Server\Videos\img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8892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Художественная гимнастика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скакалка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Мяч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Обруч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Булава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лента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Server\Videos\img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Server\Videos\img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Server\Videos\img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4000" b="1" dirty="0" smtClean="0"/>
              <a:t>Цель: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Спортивная гимнастика, как олимпийский вид спорта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узнать историю возникновения спортивной гимнастики.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показать разновидности гимнастики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рассказать о выдающихся гимнастах России.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Server\Videos\img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Server\Videos\img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Server\Videos\img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Server\Videos\img2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Z:\Ученики\Кулиев 5 класс проекты\Непомнящих Ольга\slide_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700" b="1" dirty="0" smtClean="0">
                <a:solidFill>
                  <a:srgbClr val="002060"/>
                </a:solidFill>
              </a:rPr>
              <a:t>История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Термин «гимнастика» впервые появляется у древних греков в период расцвета древнегреческой культуры в 8 веке до н. э. Однако гимнастические упражнения культивировались ещё в древнем мире. Ещё за 4000 лет до нашей эры в Китае, Индии и у других народов гимнастические упражнения применялись в лечебных целях. В китайских книгах тех времен указывается на то, что в Китае существовала гимнастика, которой занимались дома утром и вечером.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Server\Videos\lfk-histor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643998" cy="607961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Разновидности гимнастики 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1. Спортивная 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удожественная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Спортивная</a:t>
            </a:r>
            <a:r>
              <a:rPr lang="ru-RU" sz="6000" b="1" dirty="0" smtClean="0">
                <a:solidFill>
                  <a:srgbClr val="FF0000"/>
                </a:solidFill>
              </a:rPr>
              <a:t> 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25963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бревно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разновысотные брусья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опорный прыжок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вольные упражнения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упражнения на коне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упражнение на кольцах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параллельные брусья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перекладина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Server\Videos\img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2"/>
            <a:ext cx="9144001" cy="68580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Server\Videos\img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98</Words>
  <PresentationFormat>Экран (4:3)</PresentationFormat>
  <Paragraphs>26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Спортивная гимнастика</vt:lpstr>
      <vt:lpstr>Слайд 2</vt:lpstr>
      <vt:lpstr>Слайд 3</vt:lpstr>
      <vt:lpstr>История </vt:lpstr>
      <vt:lpstr>Слайд 5</vt:lpstr>
      <vt:lpstr>Разновидности гимнастики </vt:lpstr>
      <vt:lpstr>Спортивная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Художественная гимнастика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Спортивная гимнастика</dc:title>
  <dc:creator>Server</dc:creator>
  <cp:lastModifiedBy>Server</cp:lastModifiedBy>
  <cp:revision>14</cp:revision>
  <dcterms:created xsi:type="dcterms:W3CDTF">2017-02-20T10:58:23Z</dcterms:created>
  <dcterms:modified xsi:type="dcterms:W3CDTF">2017-04-10T12:58:24Z</dcterms:modified>
</cp:coreProperties>
</file>